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8" r:id="rId2"/>
    <p:sldId id="257" r:id="rId3"/>
    <p:sldId id="259" r:id="rId4"/>
    <p:sldId id="268" r:id="rId5"/>
    <p:sldId id="269" r:id="rId6"/>
    <p:sldId id="270" r:id="rId7"/>
    <p:sldId id="271" r:id="rId8"/>
    <p:sldId id="272" r:id="rId9"/>
    <p:sldId id="266" r:id="rId10"/>
    <p:sldId id="267" r:id="rId11"/>
    <p:sldId id="26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1" r:id="rId21"/>
    <p:sldId id="281" r:id="rId22"/>
    <p:sldId id="282" r:id="rId23"/>
    <p:sldId id="286" r:id="rId24"/>
    <p:sldId id="287" r:id="rId25"/>
    <p:sldId id="288" r:id="rId26"/>
    <p:sldId id="283" r:id="rId27"/>
    <p:sldId id="284" r:id="rId28"/>
    <p:sldId id="285" r:id="rId29"/>
    <p:sldId id="289" r:id="rId30"/>
    <p:sldId id="296" r:id="rId31"/>
    <p:sldId id="291" r:id="rId32"/>
    <p:sldId id="292" r:id="rId33"/>
    <p:sldId id="293" r:id="rId34"/>
    <p:sldId id="294" r:id="rId35"/>
    <p:sldId id="295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6" r:id="rId55"/>
    <p:sldId id="315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0B53C-C2DD-4BF6-A804-C22E469F8D9E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1BE50-2E4E-4692-A889-CEEB37B97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3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9056B-E33F-41C0-9A0D-0EB54AADEE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8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DD0E-E702-45F0-894A-32E37411008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D0CD5-2B53-4D85-944D-EE4B74B87B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3657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lgerian" pitchFamily="82" charset="0"/>
              </a:rPr>
              <a:t>Agriculture &amp; Industries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0207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0"/>
            <a:ext cx="8596745" cy="6629400"/>
          </a:xfrm>
        </p:spPr>
      </p:pic>
    </p:spTree>
    <p:extLst>
      <p:ext uri="{BB962C8B-B14F-4D97-AF65-F5344CB8AC3E}">
        <p14:creationId xmlns:p14="http://schemas.microsoft.com/office/powerpoint/2010/main" val="8779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Effects of desertification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848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Loss of biological biodiversity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Loss of biomass and bio productivity.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Disturbs biogeochemical cycles.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Global climate change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Global loss of productive land resources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Economic instability and political unrest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Pressure on economy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Influx of environmental refugees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Threatens the health and nutrition intake of the people.</a:t>
            </a: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Solutions for desertification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43050"/>
            <a:ext cx="7467600" cy="5000660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/>
              <a:t>Land and water management:</a:t>
            </a:r>
            <a:r>
              <a:rPr lang="en-US" dirty="0" smtClean="0"/>
              <a:t> </a:t>
            </a:r>
          </a:p>
          <a:p>
            <a:pPr fontAlgn="base"/>
            <a:r>
              <a:rPr lang="en-US" b="1" dirty="0" smtClean="0"/>
              <a:t>Protection of vegetative cover: </a:t>
            </a:r>
          </a:p>
          <a:p>
            <a:pPr fontAlgn="base"/>
            <a:r>
              <a:rPr lang="en-US" b="1" dirty="0" smtClean="0"/>
              <a:t>Alternative Farming</a:t>
            </a:r>
          </a:p>
          <a:p>
            <a:pPr fontAlgn="base"/>
            <a:r>
              <a:rPr lang="en-US" b="1" dirty="0" smtClean="0"/>
              <a:t>Rehabilitation efforts</a:t>
            </a:r>
          </a:p>
          <a:p>
            <a:pPr fontAlgn="base"/>
            <a:r>
              <a:rPr lang="en-US" b="1" dirty="0" err="1" smtClean="0"/>
              <a:t>Shelterbeds</a:t>
            </a:r>
            <a:endParaRPr lang="en-US" b="1" dirty="0" smtClean="0"/>
          </a:p>
          <a:p>
            <a:pPr fontAlgn="base"/>
            <a:r>
              <a:rPr lang="en-US" b="1" dirty="0" smtClean="0"/>
              <a:t>Rangelands</a:t>
            </a:r>
          </a:p>
          <a:p>
            <a:pPr fontAlgn="base">
              <a:buNone/>
            </a:pPr>
            <a:endParaRPr lang="en-US" b="1" dirty="0" smtClean="0"/>
          </a:p>
          <a:p>
            <a:pPr fontAlgn="base"/>
            <a:endParaRPr lang="en-US" b="1" dirty="0" smtClean="0"/>
          </a:p>
          <a:p>
            <a:pPr fontAlgn="base"/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C:\Users\USER\Desktop\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9531" y="3048000"/>
            <a:ext cx="4254499" cy="3190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7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Land management (Andes)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USER\Desktop\terrece in And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7762898" cy="5178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1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Crop rotation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USER\Desktop\crop-rotation-fe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8396689" cy="3638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51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7467600" cy="92869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Shelterbeds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Gobi desert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GOBI chin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80397"/>
            <a:ext cx="7467600" cy="4513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2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Rangelands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Rangeland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40659"/>
            <a:ext cx="7467600" cy="4392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\Desktop\global-soil-degradation_eee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7582456" cy="5997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38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Dhule</a:t>
            </a:r>
            <a:r>
              <a:rPr lang="en-US" b="1" dirty="0" smtClean="0">
                <a:solidFill>
                  <a:schemeClr val="tx1"/>
                </a:solidFill>
              </a:rPr>
              <a:t> (Maharashtra)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218" name="AutoShape 2" descr="About 64.2 per cent of Dhule's area is under desertification or land degradation. Photo: Maharashtra Remote Sensing Applications Cent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 descr="C:\Documents and Settings\mmpc\Desktop\0.11953900_1568116199_dhule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199" y="1714488"/>
            <a:ext cx="7615263" cy="4276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32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64.2 percent land under desertification.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the list of worst affected areas.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No dense forest in the state.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Pressure on little patches forest.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Overgrazing, collection of firewood, illegal felling of timber, forest fires.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Forest fires by grazers,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Mohua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Tendu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contractors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97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Agriculture &amp; Industries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48600" cy="5029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Factors affecting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Physical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Economic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Human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Environmental problems associated with agriculture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Loss of agricultural productivity because of chemical fertilizers, mining, quarrying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Land degradation is a process in which the value of biophysical environment is affected by a combination of human induced processes acting upon the land.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Land degradation due to deforestation, poor farming practices, over grazing, urban sprawl, quarrying of stones, sand, minerals, harvesting by heavy equipments, monoculture, dumping of non biodegradable trash.</a:t>
            </a:r>
          </a:p>
          <a:p>
            <a:pPr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Effects of land degradation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Population pressure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Climate change</a:t>
            </a:r>
          </a:p>
          <a:p>
            <a:pPr>
              <a:buFont typeface="Wingdings" pitchFamily="2" charset="2"/>
              <a:buChar char="§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Uneven food production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7356"/>
            <a:ext cx="7848600" cy="506104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 of the areas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 policies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methods of food production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Availability of land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Availability of labour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capital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fossil fuels.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Uneven distribution of rice in the world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sources of food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grains= Rice, wheat, maize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types of fruits and vegetables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 products= milk, beef, mutton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Environmental problems due to industries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Air pollution</a:t>
            </a:r>
          </a:p>
          <a:p>
            <a:r>
              <a:rPr lang="en-US" dirty="0" smtClean="0"/>
              <a:t>Water pollution</a:t>
            </a:r>
          </a:p>
          <a:p>
            <a:r>
              <a:rPr lang="en-US" dirty="0" smtClean="0"/>
              <a:t>Noise pollution</a:t>
            </a:r>
          </a:p>
          <a:p>
            <a:r>
              <a:rPr lang="en-US" dirty="0" smtClean="0"/>
              <a:t>Land pollution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0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/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Air pollution</a:t>
            </a:r>
            <a:br>
              <a:rPr lang="en-US" b="1" dirty="0" smtClean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Oxides of carbon</a:t>
            </a:r>
            <a:r>
              <a:rPr lang="en-US" sz="1800" dirty="0" smtClean="0"/>
              <a:t>(Carbon monoxide, Carbon dioxide)</a:t>
            </a:r>
          </a:p>
          <a:p>
            <a:pPr algn="just"/>
            <a:r>
              <a:rPr lang="en-US" sz="1800" dirty="0" smtClean="0"/>
              <a:t>Major source= Consumption of transport fuel, industries</a:t>
            </a:r>
          </a:p>
          <a:p>
            <a:pPr algn="just"/>
            <a:r>
              <a:rPr lang="en-US" sz="1800" dirty="0" smtClean="0"/>
              <a:t>Effects: Headache, nausea, vomiting, mental confusion</a:t>
            </a:r>
          </a:p>
          <a:p>
            <a:pPr algn="just"/>
            <a:r>
              <a:rPr lang="en-US" dirty="0" smtClean="0"/>
              <a:t>Oxides of </a:t>
            </a:r>
            <a:r>
              <a:rPr lang="en-US" dirty="0" err="1" smtClean="0"/>
              <a:t>sulphur</a:t>
            </a:r>
            <a:r>
              <a:rPr lang="en-US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Sulphur</a:t>
            </a:r>
            <a:r>
              <a:rPr lang="en-US" sz="1800" dirty="0" smtClean="0"/>
              <a:t> dioxide, </a:t>
            </a:r>
            <a:r>
              <a:rPr lang="en-US" sz="1800" dirty="0" err="1" smtClean="0"/>
              <a:t>Sulphur</a:t>
            </a:r>
            <a:r>
              <a:rPr lang="en-US" sz="1800" dirty="0" smtClean="0"/>
              <a:t> trioxide)</a:t>
            </a:r>
          </a:p>
          <a:p>
            <a:pPr algn="just"/>
            <a:r>
              <a:rPr lang="en-US" sz="1800" dirty="0" smtClean="0"/>
              <a:t>Sources= </a:t>
            </a:r>
            <a:r>
              <a:rPr lang="en-US" sz="1800" b="1" dirty="0" smtClean="0"/>
              <a:t>Coal combustion</a:t>
            </a:r>
            <a:r>
              <a:rPr lang="en-US" sz="1800" dirty="0" smtClean="0"/>
              <a:t>, oil refineries, copper, lead, zinc smelting</a:t>
            </a:r>
          </a:p>
          <a:p>
            <a:pPr algn="just"/>
            <a:r>
              <a:rPr lang="en-US" sz="1800" dirty="0" smtClean="0"/>
              <a:t>Effects: Destroy leaf tissue, results in discoloration. Respiratory irritation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C00000"/>
                </a:solidFill>
              </a:rPr>
              <a:t>    London smog</a:t>
            </a:r>
          </a:p>
          <a:p>
            <a:pPr algn="just"/>
            <a:r>
              <a:rPr lang="en-US" dirty="0" smtClean="0"/>
              <a:t>Oxides of nitrogen</a:t>
            </a:r>
          </a:p>
          <a:p>
            <a:pPr algn="just"/>
            <a:r>
              <a:rPr lang="en-US" sz="1800" dirty="0" smtClean="0"/>
              <a:t>Sources= Coal combustion, transport and industrial processes.</a:t>
            </a:r>
          </a:p>
          <a:p>
            <a:pPr algn="just"/>
            <a:r>
              <a:rPr lang="en-US" sz="1800" dirty="0" smtClean="0"/>
              <a:t>Effects: Formation of photochemical smog(white yellow haze)</a:t>
            </a:r>
          </a:p>
          <a:p>
            <a:pPr algn="just"/>
            <a:r>
              <a:rPr lang="en-US" sz="1800" dirty="0" smtClean="0"/>
              <a:t>Eye irritation and damage to vegetation.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80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1000"/>
            <a:ext cx="8305800" cy="6096000"/>
          </a:xfrm>
        </p:spPr>
      </p:pic>
    </p:spTree>
    <p:extLst>
      <p:ext uri="{BB962C8B-B14F-4D97-AF65-F5344CB8AC3E}">
        <p14:creationId xmlns:p14="http://schemas.microsoft.com/office/powerpoint/2010/main" val="3181358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534400" cy="4343400"/>
          </a:xfrm>
        </p:spPr>
      </p:pic>
    </p:spTree>
    <p:extLst>
      <p:ext uri="{BB962C8B-B14F-4D97-AF65-F5344CB8AC3E}">
        <p14:creationId xmlns:p14="http://schemas.microsoft.com/office/powerpoint/2010/main" val="412364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2" y="228600"/>
            <a:ext cx="8314748" cy="6324600"/>
          </a:xfrm>
        </p:spPr>
      </p:pic>
    </p:spTree>
    <p:extLst>
      <p:ext uri="{BB962C8B-B14F-4D97-AF65-F5344CB8AC3E}">
        <p14:creationId xmlns:p14="http://schemas.microsoft.com/office/powerpoint/2010/main" val="3135727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Water pollution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Municipal and domestic waste</a:t>
            </a:r>
          </a:p>
          <a:p>
            <a:r>
              <a:rPr lang="en-US" dirty="0" smtClean="0"/>
              <a:t>Industrial waste water</a:t>
            </a:r>
          </a:p>
          <a:p>
            <a:r>
              <a:rPr lang="en-US" dirty="0" smtClean="0"/>
              <a:t>Agricultural chemicals(Fertilizers, pesticides)</a:t>
            </a:r>
          </a:p>
          <a:p>
            <a:r>
              <a:rPr lang="en-US" dirty="0" smtClean="0"/>
              <a:t>Radioactive waste</a:t>
            </a:r>
          </a:p>
          <a:p>
            <a:r>
              <a:rPr lang="en-US" dirty="0" smtClean="0"/>
              <a:t>Heavy metals (</a:t>
            </a:r>
            <a:r>
              <a:rPr lang="en-US" b="1" dirty="0" err="1" smtClean="0">
                <a:solidFill>
                  <a:srgbClr val="C00000"/>
                </a:solidFill>
              </a:rPr>
              <a:t>Minamata</a:t>
            </a:r>
            <a:r>
              <a:rPr lang="en-US" b="1" dirty="0" smtClean="0">
                <a:solidFill>
                  <a:srgbClr val="C00000"/>
                </a:solidFill>
              </a:rPr>
              <a:t> disease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6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Noise pollution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Unwanted annoying sound.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industries, traffic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noise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main metro cities are Mumbai, Kolkata, Delhi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Effects= affects hearing, ruptures eardrums, causes permanent hearing loss, headache, fatigue, dizziness, high blood pressure, tension in muscles, abnormal heart rhythm.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71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Land pollution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Productive to non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productive land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Agents responsible are:</a:t>
            </a: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</a:t>
            </a: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Soil erosion</a:t>
            </a: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Overgrazing</a:t>
            </a: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Mining activities</a:t>
            </a: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waste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35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Global warming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human activities such as burning coal, oil and natural gas releases carbon dioxide, methane and other greenhouse gases into the atmosphere.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greenhouse gases form a blanket around the earth, trapping heat and raising temperatures on the ground. 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period from 1991 to 1995 was the hottest five year period on record.  1988 was the hottest year in human history.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greenhouse gases:</a:t>
            </a:r>
          </a:p>
          <a:p>
            <a:pPr algn="just">
              <a:buFont typeface="+mj-lt"/>
              <a:buAutoNum type="alphaU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Vapour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lphaU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</a:t>
            </a:r>
          </a:p>
          <a:p>
            <a:pPr algn="just">
              <a:buFont typeface="+mj-lt"/>
              <a:buAutoNum type="alphaU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</a:p>
          <a:p>
            <a:pPr algn="just">
              <a:buFont typeface="+mj-lt"/>
              <a:buAutoNum type="alphaU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Nitrous oxide</a:t>
            </a:r>
          </a:p>
          <a:p>
            <a:pPr algn="just">
              <a:buFont typeface="+mj-lt"/>
              <a:buAutoNum type="alphaU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CFCs</a:t>
            </a:r>
          </a:p>
          <a:p>
            <a:pPr algn="just">
              <a:buFont typeface="+mj-lt"/>
              <a:buAutoNum type="alphaUcPeriod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6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Desertification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47545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1977, in Nairobi, the first United Nations Conference on desertification  defined desertification as ‘the reduction or destruction of the land’s biological potential, finally resulting in the appearance of desert conditions.</a:t>
            </a: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Causes: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Over cultivation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Over grazing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Unskilled irrigation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Greenhouse gases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096000" cy="5061361"/>
          </a:xfrm>
        </p:spPr>
      </p:pic>
    </p:spTree>
    <p:extLst>
      <p:ext uri="{BB962C8B-B14F-4D97-AF65-F5344CB8AC3E}">
        <p14:creationId xmlns:p14="http://schemas.microsoft.com/office/powerpoint/2010/main" val="2683345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4523"/>
            <a:ext cx="8229600" cy="3817317"/>
          </a:xfrm>
        </p:spPr>
      </p:pic>
    </p:spTree>
    <p:extLst>
      <p:ext uri="{BB962C8B-B14F-4D97-AF65-F5344CB8AC3E}">
        <p14:creationId xmlns:p14="http://schemas.microsoft.com/office/powerpoint/2010/main" val="3034714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Effects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315200" cy="5557962"/>
          </a:xfrm>
        </p:spPr>
      </p:pic>
    </p:spTree>
    <p:extLst>
      <p:ext uri="{BB962C8B-B14F-4D97-AF65-F5344CB8AC3E}">
        <p14:creationId xmlns:p14="http://schemas.microsoft.com/office/powerpoint/2010/main" val="1432083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" y="242793"/>
            <a:ext cx="7461704" cy="6403065"/>
          </a:xfrm>
        </p:spPr>
      </p:pic>
    </p:spTree>
    <p:extLst>
      <p:ext uri="{BB962C8B-B14F-4D97-AF65-F5344CB8AC3E}">
        <p14:creationId xmlns:p14="http://schemas.microsoft.com/office/powerpoint/2010/main" val="3678740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24800" cy="6097010"/>
          </a:xfrm>
        </p:spPr>
      </p:pic>
    </p:spTree>
    <p:extLst>
      <p:ext uri="{BB962C8B-B14F-4D97-AF65-F5344CB8AC3E}">
        <p14:creationId xmlns:p14="http://schemas.microsoft.com/office/powerpoint/2010/main" val="15432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533400"/>
            <a:ext cx="7994176" cy="5951517"/>
          </a:xfrm>
        </p:spPr>
      </p:pic>
    </p:spTree>
    <p:extLst>
      <p:ext uri="{BB962C8B-B14F-4D97-AF65-F5344CB8AC3E}">
        <p14:creationId xmlns:p14="http://schemas.microsoft.com/office/powerpoint/2010/main" val="249546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Acid rain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term acid rain was coined in 1872. It is measured using the pH scale.</a:t>
            </a:r>
          </a:p>
          <a:p>
            <a:pPr marL="0" indent="0" algn="just">
              <a:buNone/>
            </a:pP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Causes: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Oxides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sulphur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nitrogen.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Organic acids and hydrochloric acid also contribute to some extent for acid rain.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chief sources that add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sulphurous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nitrogen oxides to the atmosphere are industrial emissions, fossil fuel based thermal power plants and vehicles using petrol or diesel as fuel.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industrial revolution, emissions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sulphur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dioxide and nitrogen oxides into the atmosphere has increased.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corrosive effects of acids was observed on the limestone and marble.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14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Types of acid deposition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831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deposition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occurs when any form of precipitation (rain, snow) removes acids from the atmosphere and delivers it to the Earth’s surface.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from the deposition of acids produced in the raindrops or by precipitation.</a:t>
            </a:r>
          </a:p>
          <a:p>
            <a:pPr algn="just"/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deposition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occurs via dry deposition in the absence of precipitation.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occurs when particles and gases stick to the ground, plants or other surfaces.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70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Effects of acid rain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 buildings and monuments.</a:t>
            </a:r>
          </a:p>
          <a:p>
            <a:r>
              <a:rPr lang="en-US" sz="2000" dirty="0" smtClean="0"/>
              <a:t>On streams and lakes</a:t>
            </a:r>
          </a:p>
          <a:p>
            <a:r>
              <a:rPr lang="en-US" sz="2000" dirty="0" smtClean="0"/>
              <a:t>On aquatic organisms</a:t>
            </a:r>
          </a:p>
          <a:p>
            <a:r>
              <a:rPr lang="en-US" sz="2000" dirty="0" smtClean="0"/>
              <a:t>On ecosystem</a:t>
            </a:r>
          </a:p>
          <a:p>
            <a:r>
              <a:rPr lang="en-US" sz="2000" dirty="0" smtClean="0"/>
              <a:t>On forest </a:t>
            </a:r>
          </a:p>
          <a:p>
            <a:r>
              <a:rPr lang="en-US" sz="2000" dirty="0" smtClean="0"/>
              <a:t>On human health</a:t>
            </a:r>
          </a:p>
          <a:p>
            <a:r>
              <a:rPr lang="en-US" sz="2000" dirty="0" smtClean="0"/>
              <a:t>Damage to the </a:t>
            </a:r>
            <a:r>
              <a:rPr lang="en-US" sz="2000" smtClean="0"/>
              <a:t>built environment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4941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8" name="Picture 4" descr="C:\Users\user\Desktop\20210218_091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2" y="4011"/>
            <a:ext cx="7620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6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Definition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The reduction of land’s biological potential, finally resulting in the appearance of desert conditions.</a:t>
            </a:r>
          </a:p>
          <a:p>
            <a:endParaRPr lang="en-US" sz="2000" dirty="0" smtClean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Various human activities and climatic conditions convert fertile land into infertile land.</a:t>
            </a:r>
          </a:p>
          <a:p>
            <a:endParaRPr lang="en-US" sz="2000" dirty="0" smtClean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Process of land degradation in arid, semi-arid and sub-humid areas. </a:t>
            </a:r>
          </a:p>
          <a:p>
            <a:endParaRPr lang="en-US" sz="1600" dirty="0" smtClean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user\Desktop\Green business\New folder\20210218_09180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8922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67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user\Desktop\Green business\New folder\20210218_092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6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user\Desktop\Green business\New folder\20210218_092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582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79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user\Desktop\Green business\New folder\20210218_092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1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88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user\Desktop\Green business\New folder (2)\20210218_092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848600" cy="648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992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C:\Users\user\Desktop\Green business\New folder (2)\20210218_092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6047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679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C:\Users\user\Desktop\Green business\New folder (2)\20210218_0927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467600" cy="629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503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user\Desktop\Green business\New folder (2)\20210218_092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77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user\Desktop\Green business\New folder (3)\20210218_093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001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45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7" name="Picture 3" descr="C:\Users\user\Desktop\Green business\New folder (3)\20210218_0932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3347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9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7496204" cy="796908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Causes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4348" y="1928802"/>
            <a:ext cx="7210452" cy="4545150"/>
          </a:xfrm>
        </p:spPr>
        <p:txBody>
          <a:bodyPr>
            <a:normAutofit/>
          </a:bodyPr>
          <a:lstStyle/>
          <a:p>
            <a:r>
              <a:rPr lang="en-US" dirty="0" smtClean="0"/>
              <a:t>Over Cultivation</a:t>
            </a:r>
          </a:p>
          <a:p>
            <a:r>
              <a:rPr lang="en-US" dirty="0" smtClean="0"/>
              <a:t>Overgrazing</a:t>
            </a:r>
          </a:p>
          <a:p>
            <a:r>
              <a:rPr lang="en-US" dirty="0" smtClean="0"/>
              <a:t>Unskilled irrigation</a:t>
            </a:r>
          </a:p>
          <a:p>
            <a:r>
              <a:rPr lang="en-US" dirty="0" smtClean="0"/>
              <a:t>Climate change</a:t>
            </a:r>
          </a:p>
          <a:p>
            <a:r>
              <a:rPr lang="en-US" dirty="0" smtClean="0"/>
              <a:t>Deforestation</a:t>
            </a:r>
          </a:p>
          <a:p>
            <a:r>
              <a:rPr lang="en-US" dirty="0" smtClean="0"/>
              <a:t>Stripping the land for resources</a:t>
            </a:r>
          </a:p>
          <a:p>
            <a:r>
              <a:rPr lang="en-US" dirty="0" smtClean="0"/>
              <a:t>Natural disasters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stripp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928670"/>
            <a:ext cx="4088590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2291" name="Picture 3" descr="C:\Users\user\Desktop\Green business\New folder (3)\20210218_0933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67600" cy="629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35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 descr="C:\Users\user\Desktop\Green business\New folder (3)\20210218_093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1337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44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 descr="C:\Users\user\Desktop\Green business\New folder (4)\20210218_093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7159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57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 descr="C:\Users\user\Desktop\Green business\New folder (4)\20210218_093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620000" cy="64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8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 descr="C:\Users\user\Desktop\Green business\New folder (4)\20210218_093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04800"/>
            <a:ext cx="830460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09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6387" name="Picture 3" descr="C:\Users\user\Desktop\Green business\New folder (4)\20210218_0937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543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94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 descr="C:\Users\user\Desktop\Green business\New folder (4)\20210218_093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27194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03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Effects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472" y="2285992"/>
            <a:ext cx="7353328" cy="41879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Biodiversity loss</a:t>
            </a:r>
          </a:p>
          <a:p>
            <a:r>
              <a:rPr lang="en-US" sz="2400" dirty="0" smtClean="0"/>
              <a:t>Hunger</a:t>
            </a:r>
          </a:p>
          <a:p>
            <a:r>
              <a:rPr lang="en-US" sz="2400" dirty="0" smtClean="0"/>
              <a:t>Poverty</a:t>
            </a:r>
          </a:p>
          <a:p>
            <a:r>
              <a:rPr lang="en-US" sz="2400" dirty="0" smtClean="0"/>
              <a:t>Economic instability </a:t>
            </a:r>
          </a:p>
          <a:p>
            <a:r>
              <a:rPr lang="en-US" sz="2400" dirty="0" smtClean="0"/>
              <a:t>Threatens the health and nutrition</a:t>
            </a:r>
          </a:p>
          <a:p>
            <a:r>
              <a:rPr lang="en-US" dirty="0" smtClean="0"/>
              <a:t>Environmental refugees</a:t>
            </a:r>
          </a:p>
          <a:p>
            <a:r>
              <a:rPr lang="en-US" sz="2400" dirty="0" smtClean="0"/>
              <a:t>Global climate change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 descr="loss of biodivers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1214422"/>
            <a:ext cx="5138813" cy="24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Nairobi conference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29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August to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September 1977</a:t>
            </a:r>
          </a:p>
          <a:p>
            <a:endParaRPr lang="en-US" sz="2000" dirty="0" smtClean="0"/>
          </a:p>
          <a:p>
            <a:r>
              <a:rPr lang="en-US" sz="2000" dirty="0" smtClean="0"/>
              <a:t>A comprehensive Plan of Action to Combat Desertification (PACD) was adopted .</a:t>
            </a:r>
          </a:p>
          <a:p>
            <a:endParaRPr lang="en-US" sz="2000" dirty="0" smtClean="0"/>
          </a:p>
          <a:p>
            <a:r>
              <a:rPr lang="en-US" sz="2000" dirty="0" smtClean="0"/>
              <a:t>The Assembly decided, inter alia, to entrust UNEP and the Environment Co-ordination Board with the task of following up and coordinating implementation of the Plan of Action. </a:t>
            </a:r>
          </a:p>
          <a:p>
            <a:endParaRPr lang="en-US" sz="2000" dirty="0" smtClean="0"/>
          </a:p>
          <a:p>
            <a:r>
              <a:rPr lang="en-US" sz="2000" dirty="0" smtClean="0"/>
              <a:t>United Nations Conference on Environment and Development (UNCED) in June 1992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74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UNCCD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 United Nations Convention to Combat Desertification adopted in countries of serious drought and/or desertification, Particularly in Africa (UNCCD)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Convention, a direct recommendation of the Rio Conference's Agenda 21.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was adopted in Paris, France on 17</a:t>
            </a:r>
            <a:r>
              <a:rPr lang="en-US" sz="1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June 1994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permanent Secretariat at Bonn, Germany in 1999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publicize convention, 2006 was declared “International year of Deserts and Desertification”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58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" y="152400"/>
            <a:ext cx="8578606" cy="6278562"/>
          </a:xfrm>
        </p:spPr>
      </p:pic>
    </p:spTree>
    <p:extLst>
      <p:ext uri="{BB962C8B-B14F-4D97-AF65-F5344CB8AC3E}">
        <p14:creationId xmlns:p14="http://schemas.microsoft.com/office/powerpoint/2010/main" val="40152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966</Words>
  <Application>Microsoft Office PowerPoint</Application>
  <PresentationFormat>On-screen Show (4:3)</PresentationFormat>
  <Paragraphs>191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Agriculture &amp; Industries</vt:lpstr>
      <vt:lpstr>Agriculture &amp; Industries</vt:lpstr>
      <vt:lpstr>Desertification</vt:lpstr>
      <vt:lpstr>Definition</vt:lpstr>
      <vt:lpstr>Causes</vt:lpstr>
      <vt:lpstr>Effects </vt:lpstr>
      <vt:lpstr>Nairobi conference</vt:lpstr>
      <vt:lpstr>UNCCD</vt:lpstr>
      <vt:lpstr>PowerPoint Presentation</vt:lpstr>
      <vt:lpstr>PowerPoint Presentation</vt:lpstr>
      <vt:lpstr>Effects of desertification</vt:lpstr>
      <vt:lpstr>Solutions for desertification</vt:lpstr>
      <vt:lpstr>Land management (Andes)</vt:lpstr>
      <vt:lpstr>Crop rotation</vt:lpstr>
      <vt:lpstr>Shelterbeds Gobi desert</vt:lpstr>
      <vt:lpstr>Rangelands</vt:lpstr>
      <vt:lpstr>PowerPoint Presentation</vt:lpstr>
      <vt:lpstr>Dhule (Maharashtra)</vt:lpstr>
      <vt:lpstr>PowerPoint Presentation</vt:lpstr>
      <vt:lpstr>Uneven food production</vt:lpstr>
      <vt:lpstr>Environmental problems due to industries</vt:lpstr>
      <vt:lpstr> Air pollution </vt:lpstr>
      <vt:lpstr>PowerPoint Presentation</vt:lpstr>
      <vt:lpstr>PowerPoint Presentation</vt:lpstr>
      <vt:lpstr>PowerPoint Presentation</vt:lpstr>
      <vt:lpstr>Water pollution</vt:lpstr>
      <vt:lpstr>Noise pollution</vt:lpstr>
      <vt:lpstr>Land pollution</vt:lpstr>
      <vt:lpstr>Global warming</vt:lpstr>
      <vt:lpstr>Greenhouse gases</vt:lpstr>
      <vt:lpstr>PowerPoint Presentation</vt:lpstr>
      <vt:lpstr>Effects</vt:lpstr>
      <vt:lpstr>PowerPoint Presentation</vt:lpstr>
      <vt:lpstr>PowerPoint Presentation</vt:lpstr>
      <vt:lpstr>PowerPoint Presentation</vt:lpstr>
      <vt:lpstr>Acid rain</vt:lpstr>
      <vt:lpstr>Types of acid deposition</vt:lpstr>
      <vt:lpstr>Effects of acid 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&amp; Industries</dc:title>
  <dc:creator>USER</dc:creator>
  <cp:lastModifiedBy>user</cp:lastModifiedBy>
  <cp:revision>134</cp:revision>
  <dcterms:created xsi:type="dcterms:W3CDTF">2021-01-29T16:28:40Z</dcterms:created>
  <dcterms:modified xsi:type="dcterms:W3CDTF">2021-02-18T06:26:20Z</dcterms:modified>
</cp:coreProperties>
</file>